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5"/>
  </p:notesMasterIdLst>
  <p:sldIdLst>
    <p:sldId id="263" r:id="rId2"/>
    <p:sldId id="304" r:id="rId3"/>
    <p:sldId id="313" r:id="rId4"/>
    <p:sldId id="314" r:id="rId5"/>
    <p:sldId id="315" r:id="rId6"/>
    <p:sldId id="317" r:id="rId7"/>
    <p:sldId id="316" r:id="rId8"/>
    <p:sldId id="318" r:id="rId9"/>
    <p:sldId id="319" r:id="rId10"/>
    <p:sldId id="320" r:id="rId11"/>
    <p:sldId id="321" r:id="rId12"/>
    <p:sldId id="322" r:id="rId13"/>
    <p:sldId id="323" r:id="rId14"/>
  </p:sldIdLst>
  <p:sldSz cx="9144000" cy="5143500" type="screen16x9"/>
  <p:notesSz cx="6858000" cy="9144000"/>
  <p:embeddedFontLst>
    <p:embeddedFont>
      <p:font typeface="Roboto" panose="02000000000000000000" pitchFamily="2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545" autoAdjust="0"/>
    <p:restoredTop sz="97386" autoAdjust="0"/>
  </p:normalViewPr>
  <p:slideViewPr>
    <p:cSldViewPr snapToGrid="0">
      <p:cViewPr varScale="1">
        <p:scale>
          <a:sx n="165" d="100"/>
          <a:sy n="165" d="100"/>
        </p:scale>
        <p:origin x="632" y="18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2890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329ba36e6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329ba36e6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7249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311700" y="6907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311700" y="138150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142765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6907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38150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5">
            <a:alphaModFix/>
          </a:blip>
          <a:srcRect b="88865"/>
          <a:stretch/>
        </p:blipFill>
        <p:spPr>
          <a:xfrm>
            <a:off x="0" y="0"/>
            <a:ext cx="9144000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535437" y="77484"/>
            <a:ext cx="1296860" cy="39360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6" r:id="rId1"/>
    <p:sldLayoutId id="2147483663" r:id="rId2"/>
    <p:sldLayoutId id="2147483664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1608CA5-091C-D24C-85E8-50BE19F78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$Putting it together</a:t>
            </a:r>
          </a:p>
        </p:txBody>
      </p:sp>
    </p:spTree>
    <p:extLst>
      <p:ext uri="{BB962C8B-B14F-4D97-AF65-F5344CB8AC3E}">
        <p14:creationId xmlns:p14="http://schemas.microsoft.com/office/powerpoint/2010/main" val="1717398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FDA4E-6112-A547-AFF6-AB4815822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17364-E443-5F4C-9A7C-0A64608A33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9BD9F0-2CDD-B049-8A46-A5A56EE315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6086"/>
            <a:ext cx="9144000" cy="4567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10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27491-6E31-0245-BDC1-34C2FC615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2CCB57-98E8-294D-8BB2-1E06E45BC0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EC82C7-F03F-C848-9CF4-550A13528A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8043"/>
            <a:ext cx="9144000" cy="4567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2926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924B6-1D23-D44B-A1FC-A551C7EF2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854780-0C09-D242-8204-B784EA5A5ED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6DAF84-F677-E544-89D3-C22D0A98BE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8043"/>
            <a:ext cx="9144000" cy="4567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5423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8E6E1-1EB5-CD4D-A8A9-30413F13A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65FFC4-0541-D24D-BA7A-EC294B55EE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8001B9-A399-EC4E-92B1-ED4CB3C84B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6086"/>
            <a:ext cx="9144000" cy="4567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9530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dirty="0"/>
              <a:t>Which actor in a Western film has the highest IMDB average? 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4D71D-EE4D-1F42-A9EA-A8EEA7575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 level syntax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991B6D-D6AC-DA40-923E-EDAFB809F3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dirty="0"/>
              <a:t>{$</a:t>
            </a:r>
            <a:r>
              <a:rPr lang="en-US" dirty="0">
                <a:solidFill>
                  <a:srgbClr val="FFC000"/>
                </a:solidFill>
              </a:rPr>
              <a:t>sort</a:t>
            </a:r>
            <a:r>
              <a:rPr lang="en-US" dirty="0"/>
              <a:t>:{</a:t>
            </a:r>
            <a:r>
              <a:rPr lang="en-US" dirty="0" err="1">
                <a:solidFill>
                  <a:srgbClr val="92D050"/>
                </a:solidFill>
              </a:rPr>
              <a:t>fieldReference</a:t>
            </a:r>
            <a:r>
              <a:rPr lang="en-US" dirty="0">
                <a:solidFill>
                  <a:srgbClr val="92D050"/>
                </a:solidFill>
              </a:rPr>
              <a:t>:[1|-1]</a:t>
            </a:r>
            <a:r>
              <a:rPr lang="en-US" dirty="0"/>
              <a:t>}} 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{$</a:t>
            </a:r>
            <a:r>
              <a:rPr lang="en-US" dirty="0" err="1">
                <a:solidFill>
                  <a:srgbClr val="FFC000"/>
                </a:solidFill>
              </a:rPr>
              <a:t>limit</a:t>
            </a:r>
            <a:r>
              <a:rPr lang="en-US" dirty="0" err="1"/>
              <a:t>:</a:t>
            </a:r>
            <a:r>
              <a:rPr lang="en-US" dirty="0" err="1">
                <a:solidFill>
                  <a:srgbClr val="92D050"/>
                </a:solidFill>
              </a:rPr>
              <a:t>documentCount</a:t>
            </a:r>
            <a:r>
              <a:rPr lang="en-US" dirty="0"/>
              <a:t>}</a:t>
            </a:r>
          </a:p>
          <a:p>
            <a:pPr marL="1143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44569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937A8E-DCE0-8A45-8BBF-E0520B2B0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5214BA-D935-4B40-8E97-6A182A6B094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600DE9-C8BB-CC40-BAAB-2F19862F3A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8043"/>
            <a:ext cx="9144000" cy="4567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7648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E2386-184E-F447-99A8-B175AD59D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9BF05C-1E19-D74B-8C2A-3AAB51E62C9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F6236B-D442-4F4C-AD2F-73AC9AAFB3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8043"/>
            <a:ext cx="9144000" cy="4567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5159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90781-A49C-C942-9F59-F21A305CD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DF75A2-93FC-374B-BF3B-0E2662FC56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088977-CE5E-9749-81C2-6FF3699FBE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8043"/>
            <a:ext cx="9144000" cy="4567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9765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AEDF5-B438-BB4D-A73B-04CB3E1296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DF64FE-4948-DC43-BE65-48B7338E404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14D125-43E8-4444-8D1C-EBC3D100EE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8043"/>
            <a:ext cx="9144000" cy="4567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8816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B05FC-9B43-6646-9CB5-1443CB171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3BC079-499D-0F49-A83E-841FC567AC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1DB930-B092-3047-96E8-BE307EB0DB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8043"/>
            <a:ext cx="9144000" cy="4567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0050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B73AE-C360-184C-90BE-0727039DE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489783-489C-5540-A2EB-8A6AC36C97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C2ADE0-04B6-0B4B-B89E-998DF157FD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8043"/>
            <a:ext cx="9144000" cy="4567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406612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6442</TotalTime>
  <Words>33</Words>
  <Application>Microsoft Macintosh PowerPoint</Application>
  <PresentationFormat>On-screen Show (16:9)</PresentationFormat>
  <Paragraphs>6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Roboto</vt:lpstr>
      <vt:lpstr>Arial</vt:lpstr>
      <vt:lpstr>Simple Light</vt:lpstr>
      <vt:lpstr>$Putting it together</vt:lpstr>
      <vt:lpstr>Which actor in a Western film has the highest IMDB average? </vt:lpstr>
      <vt:lpstr>High level syntax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Guy Harrison</cp:lastModifiedBy>
  <cp:revision>33</cp:revision>
  <dcterms:modified xsi:type="dcterms:W3CDTF">2021-12-05T23:47:06Z</dcterms:modified>
</cp:coreProperties>
</file>